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3" r:id="rId4"/>
    <p:sldMasterId id="214748371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Newsreader"/>
      <p:regular r:id="rId22"/>
      <p:bold r:id="rId23"/>
      <p:italic r:id="rId24"/>
      <p:boldItalic r:id="rId25"/>
    </p:embeddedFont>
    <p:embeddedFont>
      <p:font typeface="DM Sans Light"/>
      <p:regular r:id="rId26"/>
      <p:bold r:id="rId27"/>
      <p:italic r:id="rId28"/>
      <p:boldItalic r:id="rId29"/>
    </p:embeddedFont>
    <p:embeddedFont>
      <p:font typeface="DM Sans SemiBold"/>
      <p:regular r:id="rId30"/>
      <p:bold r:id="rId31"/>
      <p:italic r:id="rId32"/>
      <p:boldItalic r:id="rId33"/>
    </p:embeddedFont>
    <p:embeddedFont>
      <p:font typeface="DM Sans"/>
      <p:regular r:id="rId34"/>
      <p:bold r:id="rId35"/>
      <p:italic r:id="rId36"/>
      <p:boldItalic r:id="rId37"/>
    </p:embeddedFont>
    <p:embeddedFont>
      <p:font typeface="Newsreader SemiBold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ewsreaderSemiBold-italic.fntdata"/><Relationship Id="rId41" Type="http://schemas.openxmlformats.org/officeDocument/2006/relationships/font" Target="fonts/Newsreader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DMSansSemiBold-bold.fntdata"/><Relationship Id="rId30" Type="http://schemas.openxmlformats.org/officeDocument/2006/relationships/font" Target="fonts/DMSansSemiBold-regular.fntdata"/><Relationship Id="rId33" Type="http://schemas.openxmlformats.org/officeDocument/2006/relationships/font" Target="fonts/DMSansSemiBold-boldItalic.fntdata"/><Relationship Id="rId32" Type="http://schemas.openxmlformats.org/officeDocument/2006/relationships/font" Target="fonts/DMSansSemiBold-italic.fntdata"/><Relationship Id="rId35" Type="http://schemas.openxmlformats.org/officeDocument/2006/relationships/font" Target="fonts/DMSans-bold.fntdata"/><Relationship Id="rId34" Type="http://schemas.openxmlformats.org/officeDocument/2006/relationships/font" Target="fonts/DMSans-regular.fntdata"/><Relationship Id="rId37" Type="http://schemas.openxmlformats.org/officeDocument/2006/relationships/font" Target="fonts/DMSans-boldItalic.fntdata"/><Relationship Id="rId36" Type="http://schemas.openxmlformats.org/officeDocument/2006/relationships/font" Target="fonts/DMSans-italic.fntdata"/><Relationship Id="rId39" Type="http://schemas.openxmlformats.org/officeDocument/2006/relationships/font" Target="fonts/NewsreaderSemiBold-bold.fntdata"/><Relationship Id="rId38" Type="http://schemas.openxmlformats.org/officeDocument/2006/relationships/font" Target="fonts/NewsreaderSemiBold-regular.fntdata"/><Relationship Id="rId20" Type="http://schemas.openxmlformats.org/officeDocument/2006/relationships/slide" Target="slides/slide14.xml"/><Relationship Id="rId22" Type="http://schemas.openxmlformats.org/officeDocument/2006/relationships/font" Target="fonts/Newsreader-regular.fntdata"/><Relationship Id="rId21" Type="http://schemas.openxmlformats.org/officeDocument/2006/relationships/slide" Target="slides/slide15.xml"/><Relationship Id="rId24" Type="http://schemas.openxmlformats.org/officeDocument/2006/relationships/font" Target="fonts/Newsreader-italic.fntdata"/><Relationship Id="rId23" Type="http://schemas.openxmlformats.org/officeDocument/2006/relationships/font" Target="fonts/Newsreader-bold.fntdata"/><Relationship Id="rId26" Type="http://schemas.openxmlformats.org/officeDocument/2006/relationships/font" Target="fonts/DMSansLight-regular.fntdata"/><Relationship Id="rId25" Type="http://schemas.openxmlformats.org/officeDocument/2006/relationships/font" Target="fonts/Newsreader-boldItalic.fntdata"/><Relationship Id="rId28" Type="http://schemas.openxmlformats.org/officeDocument/2006/relationships/font" Target="fonts/DMSansLight-italic.fntdata"/><Relationship Id="rId27" Type="http://schemas.openxmlformats.org/officeDocument/2006/relationships/font" Target="fonts/DMSansLight-bold.fntdata"/><Relationship Id="rId29" Type="http://schemas.openxmlformats.org/officeDocument/2006/relationships/font" Target="fonts/DMSansLight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a1b46c77ad_0_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a1b46c77ad_0_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3a41b06ca3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3a41b06ca3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Ulises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a1b46c77ad_0_1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a1b46c77ad_0_1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Daniel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3a1b46c77ad_0_1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3a1b46c77ad_0_1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3a1b46c77ad_0_1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3a1b46c77ad_0_1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3a1b46c77ad_0_1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3a1b46c77ad_0_1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3a1b46c77ad_0_1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3a1b46c77ad_0_1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a9fae46d3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a9fae46d3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Daniel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a1b46c77ad_0_1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a1b46c77ad_0_1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Daniel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a1b46c77ad_0_1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a1b46c77ad_0_1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a1b46c77ad_0_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3a1b46c77ad_0_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Brandon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a1b46c77ad_0_1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3a1b46c77ad_0_1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Brandon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a1b46c77ad_0_15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a1b46c77ad_0_1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Ulises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3a41b06ca3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3a41b06ca3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Ulises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a41b06ca3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3a41b06ca3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Ulises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BLANK_1_1_1_1_3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2" type="subTitle"/>
          </p:nvPr>
        </p:nvSpPr>
        <p:spPr>
          <a:xfrm>
            <a:off x="362125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3" type="subTitle"/>
          </p:nvPr>
        </p:nvSpPr>
        <p:spPr>
          <a:xfrm>
            <a:off x="3154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4" type="subTitle"/>
          </p:nvPr>
        </p:nvSpPr>
        <p:spPr>
          <a:xfrm>
            <a:off x="6216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5" type="subTitle"/>
          </p:nvPr>
        </p:nvSpPr>
        <p:spPr>
          <a:xfrm>
            <a:off x="362125" y="2206700"/>
            <a:ext cx="2575800" cy="12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yebrow ">
  <p:cSld name="BLANK_1_1_1_1_2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74" name="Google Shape;74;p17"/>
          <p:cNvSpPr txBox="1"/>
          <p:nvPr>
            <p:ph idx="1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idx="1" type="subTitle"/>
          </p:nvPr>
        </p:nvSpPr>
        <p:spPr>
          <a:xfrm>
            <a:off x="3619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type="title"/>
          </p:nvPr>
        </p:nvSpPr>
        <p:spPr>
          <a:xfrm>
            <a:off x="361975" y="962100"/>
            <a:ext cx="4163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8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3" type="subTitle"/>
          </p:nvPr>
        </p:nvSpPr>
        <p:spPr>
          <a:xfrm>
            <a:off x="49096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4" type="subTitle"/>
          </p:nvPr>
        </p:nvSpPr>
        <p:spPr>
          <a:xfrm>
            <a:off x="3619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5" type="subTitle"/>
          </p:nvPr>
        </p:nvSpPr>
        <p:spPr>
          <a:xfrm>
            <a:off x="49096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6" type="subTitle"/>
          </p:nvPr>
        </p:nvSpPr>
        <p:spPr>
          <a:xfrm>
            <a:off x="3619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7" type="subTitle"/>
          </p:nvPr>
        </p:nvSpPr>
        <p:spPr>
          <a:xfrm>
            <a:off x="49096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">
  <p:cSld name="BLANK_1_1_1_1_1_1_1_1_1_1_1_1_1_1_2">
    <p:bg>
      <p:bgPr>
        <a:solidFill>
          <a:schemeClr val="accent6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u="sng"/>
          </a:p>
        </p:txBody>
      </p:sp>
      <p:sp>
        <p:nvSpPr>
          <p:cNvPr id="88" name="Google Shape;88;p1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90" name="Google Shape;90;p19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" name="Google Shape;92;p19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96" name="Google Shape;96;p19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 - Alt 1">
  <p:cSld name="BLANK_1_1_1_1_1_1_1_1_1_1_1_1_1_1_2_2">
    <p:bg>
      <p:bgPr>
        <a:solidFill>
          <a:schemeClr val="accent6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2" type="body"/>
          </p:nvPr>
        </p:nvSpPr>
        <p:spPr>
          <a:xfrm>
            <a:off x="4845475" y="99868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00" name="Google Shape;100;p20"/>
          <p:cNvSpPr txBox="1"/>
          <p:nvPr>
            <p:ph idx="3" type="subTitle"/>
          </p:nvPr>
        </p:nvSpPr>
        <p:spPr>
          <a:xfrm>
            <a:off x="4845475" y="66604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4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5" type="body"/>
          </p:nvPr>
        </p:nvSpPr>
        <p:spPr>
          <a:xfrm>
            <a:off x="4845475" y="392743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idx="6" type="subTitle"/>
          </p:nvPr>
        </p:nvSpPr>
        <p:spPr>
          <a:xfrm>
            <a:off x="4845475" y="359479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7" type="body"/>
          </p:nvPr>
        </p:nvSpPr>
        <p:spPr>
          <a:xfrm>
            <a:off x="4845475" y="2431037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8" type="subTitle"/>
          </p:nvPr>
        </p:nvSpPr>
        <p:spPr>
          <a:xfrm>
            <a:off x="4845475" y="2098390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9" type="body"/>
          </p:nvPr>
        </p:nvSpPr>
        <p:spPr>
          <a:xfrm>
            <a:off x="356100" y="3243900"/>
            <a:ext cx="2798700" cy="1334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Dark">
  <p:cSld name="BLANK_1_1_1_1_1_1_1_1_1_1_1_1_1_1_2_1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2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21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12" name="Google Shape;112;p21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3" name="Google Shape;113;p21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21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16" name="Google Shape;116;p21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four big ideas">
  <p:cSld name="BLANK_1_1_1_1_1_1_1_1_1_1_1_1_1_1_1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2610420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21" name="Google Shape;121;p22"/>
          <p:cNvSpPr txBox="1"/>
          <p:nvPr>
            <p:ph idx="2" type="subTitle"/>
          </p:nvPr>
        </p:nvSpPr>
        <p:spPr>
          <a:xfrm>
            <a:off x="2610418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2" name="Google Shape;122;p2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22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idx="4" type="body"/>
          </p:nvPr>
        </p:nvSpPr>
        <p:spPr>
          <a:xfrm>
            <a:off x="4889772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22"/>
          <p:cNvSpPr txBox="1"/>
          <p:nvPr>
            <p:ph idx="5" type="subTitle"/>
          </p:nvPr>
        </p:nvSpPr>
        <p:spPr>
          <a:xfrm>
            <a:off x="48897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6" name="Google Shape;126;p22"/>
          <p:cNvSpPr txBox="1"/>
          <p:nvPr>
            <p:ph idx="6" type="body"/>
          </p:nvPr>
        </p:nvSpPr>
        <p:spPr>
          <a:xfrm>
            <a:off x="713087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27" name="Google Shape;127;p22"/>
          <p:cNvSpPr txBox="1"/>
          <p:nvPr>
            <p:ph idx="7" type="subTitle"/>
          </p:nvPr>
        </p:nvSpPr>
        <p:spPr>
          <a:xfrm>
            <a:off x="71308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8" name="Google Shape;128;p22"/>
          <p:cNvSpPr txBox="1"/>
          <p:nvPr>
            <p:ph idx="8" type="body"/>
          </p:nvPr>
        </p:nvSpPr>
        <p:spPr>
          <a:xfrm>
            <a:off x="36052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idx="9" type="subTitle"/>
          </p:nvPr>
        </p:nvSpPr>
        <p:spPr>
          <a:xfrm>
            <a:off x="360533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0" name="Google Shape;130;p22"/>
          <p:cNvSpPr txBox="1"/>
          <p:nvPr>
            <p:ph idx="1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1" name="Google Shape;131;p22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3">
    <p:bg>
      <p:bgPr>
        <a:solidFill>
          <a:schemeClr val="accent2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2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3"/>
          <p:cNvSpPr txBox="1"/>
          <p:nvPr>
            <p:ph idx="2" type="body"/>
          </p:nvPr>
        </p:nvSpPr>
        <p:spPr>
          <a:xfrm>
            <a:off x="3619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6" name="Google Shape;136;p23"/>
          <p:cNvSpPr txBox="1"/>
          <p:nvPr>
            <p:ph idx="3" type="subTitle"/>
          </p:nvPr>
        </p:nvSpPr>
        <p:spPr>
          <a:xfrm>
            <a:off x="3619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7" name="Google Shape;137;p23"/>
          <p:cNvSpPr txBox="1"/>
          <p:nvPr>
            <p:ph idx="4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8" name="Google Shape;138;p23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139" name="Google Shape;139;p23"/>
          <p:cNvSpPr txBox="1"/>
          <p:nvPr>
            <p:ph idx="5" type="subTitle"/>
          </p:nvPr>
        </p:nvSpPr>
        <p:spPr>
          <a:xfrm>
            <a:off x="73192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0" name="Google Shape;140;p23"/>
          <p:cNvSpPr txBox="1"/>
          <p:nvPr>
            <p:ph idx="6" type="body"/>
          </p:nvPr>
        </p:nvSpPr>
        <p:spPr>
          <a:xfrm>
            <a:off x="210130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1" name="Google Shape;141;p23"/>
          <p:cNvSpPr txBox="1"/>
          <p:nvPr>
            <p:ph idx="7" type="body"/>
          </p:nvPr>
        </p:nvSpPr>
        <p:spPr>
          <a:xfrm>
            <a:off x="384062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2" name="Google Shape;142;p23"/>
          <p:cNvSpPr txBox="1"/>
          <p:nvPr>
            <p:ph idx="8" type="body"/>
          </p:nvPr>
        </p:nvSpPr>
        <p:spPr>
          <a:xfrm>
            <a:off x="557995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idx="9" type="subTitle"/>
          </p:nvPr>
        </p:nvSpPr>
        <p:spPr>
          <a:xfrm>
            <a:off x="210130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13" type="subTitle"/>
          </p:nvPr>
        </p:nvSpPr>
        <p:spPr>
          <a:xfrm>
            <a:off x="384062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14" type="subTitle"/>
          </p:nvPr>
        </p:nvSpPr>
        <p:spPr>
          <a:xfrm>
            <a:off x="557995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15" type="body"/>
          </p:nvPr>
        </p:nvSpPr>
        <p:spPr>
          <a:xfrm>
            <a:off x="73192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24"/>
          <p:cNvSpPr txBox="1"/>
          <p:nvPr>
            <p:ph idx="2" type="body"/>
          </p:nvPr>
        </p:nvSpPr>
        <p:spPr>
          <a:xfrm>
            <a:off x="71308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1" name="Google Shape;151;p24"/>
          <p:cNvSpPr txBox="1"/>
          <p:nvPr>
            <p:ph idx="3" type="subTitle"/>
          </p:nvPr>
        </p:nvSpPr>
        <p:spPr>
          <a:xfrm>
            <a:off x="71308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2" name="Google Shape;152;p24"/>
          <p:cNvSpPr txBox="1"/>
          <p:nvPr>
            <p:ph idx="4" type="subTitle"/>
          </p:nvPr>
        </p:nvSpPr>
        <p:spPr>
          <a:xfrm>
            <a:off x="71308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3" name="Google Shape;153;p24"/>
          <p:cNvSpPr txBox="1"/>
          <p:nvPr>
            <p:ph idx="5" type="body"/>
          </p:nvPr>
        </p:nvSpPr>
        <p:spPr>
          <a:xfrm>
            <a:off x="4892138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4" name="Google Shape;154;p24"/>
          <p:cNvSpPr txBox="1"/>
          <p:nvPr>
            <p:ph idx="6" type="subTitle"/>
          </p:nvPr>
        </p:nvSpPr>
        <p:spPr>
          <a:xfrm>
            <a:off x="4892138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5" name="Google Shape;155;p24"/>
          <p:cNvSpPr txBox="1"/>
          <p:nvPr>
            <p:ph idx="7" type="subTitle"/>
          </p:nvPr>
        </p:nvSpPr>
        <p:spPr>
          <a:xfrm>
            <a:off x="4892138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8" type="body"/>
          </p:nvPr>
        </p:nvSpPr>
        <p:spPr>
          <a:xfrm>
            <a:off x="2607050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9" type="subTitle"/>
          </p:nvPr>
        </p:nvSpPr>
        <p:spPr>
          <a:xfrm>
            <a:off x="2607050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13" type="subTitle"/>
          </p:nvPr>
        </p:nvSpPr>
        <p:spPr>
          <a:xfrm>
            <a:off x="2607050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14" type="body"/>
          </p:nvPr>
        </p:nvSpPr>
        <p:spPr>
          <a:xfrm>
            <a:off x="3619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15" type="subTitle"/>
          </p:nvPr>
        </p:nvSpPr>
        <p:spPr>
          <a:xfrm>
            <a:off x="3619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16" type="subTitle"/>
          </p:nvPr>
        </p:nvSpPr>
        <p:spPr>
          <a:xfrm>
            <a:off x="3619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7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type="title"/>
          </p:nvPr>
        </p:nvSpPr>
        <p:spPr>
          <a:xfrm>
            <a:off x="1406600" y="988557"/>
            <a:ext cx="6330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5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7" name="Google Shape;167;p25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25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and Four steps">
  <p:cSld name="CUSTOM_7_1_1_1_1_1_1_1_1_1_1_1_1_1_1_1_1_1_2"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2" name="Google Shape;172;p26"/>
          <p:cNvSpPr/>
          <p:nvPr/>
        </p:nvSpPr>
        <p:spPr>
          <a:xfrm>
            <a:off x="50" y="2785800"/>
            <a:ext cx="2294400" cy="235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3" name="Google Shape;173;p26"/>
          <p:cNvSpPr/>
          <p:nvPr/>
        </p:nvSpPr>
        <p:spPr>
          <a:xfrm>
            <a:off x="2286125" y="2068875"/>
            <a:ext cx="2294400" cy="307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4" name="Google Shape;174;p26"/>
          <p:cNvSpPr/>
          <p:nvPr/>
        </p:nvSpPr>
        <p:spPr>
          <a:xfrm>
            <a:off x="4565475" y="1495326"/>
            <a:ext cx="2294400" cy="364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5" name="Google Shape;175;p26"/>
          <p:cNvSpPr/>
          <p:nvPr/>
        </p:nvSpPr>
        <p:spPr>
          <a:xfrm>
            <a:off x="6849550" y="732775"/>
            <a:ext cx="2294400" cy="441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375350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01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26651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02</a:t>
            </a:r>
            <a:endParaRPr sz="30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4937688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03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9" name="Google Shape;179;p26"/>
          <p:cNvSpPr txBox="1"/>
          <p:nvPr/>
        </p:nvSpPr>
        <p:spPr>
          <a:xfrm>
            <a:off x="72305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04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80" name="Google Shape;180;p26"/>
          <p:cNvSpPr txBox="1"/>
          <p:nvPr>
            <p:ph type="title"/>
          </p:nvPr>
        </p:nvSpPr>
        <p:spPr>
          <a:xfrm>
            <a:off x="361975" y="988782"/>
            <a:ext cx="3231600" cy="7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2" type="subTitle"/>
          </p:nvPr>
        </p:nvSpPr>
        <p:spPr>
          <a:xfrm>
            <a:off x="382691" y="3129231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6"/>
          <p:cNvSpPr txBox="1"/>
          <p:nvPr>
            <p:ph idx="3" type="subTitle"/>
          </p:nvPr>
        </p:nvSpPr>
        <p:spPr>
          <a:xfrm>
            <a:off x="377048" y="3344302"/>
            <a:ext cx="1689600" cy="96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4" type="subTitle"/>
          </p:nvPr>
        </p:nvSpPr>
        <p:spPr>
          <a:xfrm>
            <a:off x="2671462" y="2450249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5" type="subTitle"/>
          </p:nvPr>
        </p:nvSpPr>
        <p:spPr>
          <a:xfrm>
            <a:off x="2665825" y="2665171"/>
            <a:ext cx="1689600" cy="14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6" type="subTitle"/>
          </p:nvPr>
        </p:nvSpPr>
        <p:spPr>
          <a:xfrm>
            <a:off x="4943337" y="18846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6"/>
          <p:cNvSpPr txBox="1"/>
          <p:nvPr>
            <p:ph idx="7" type="subTitle"/>
          </p:nvPr>
        </p:nvSpPr>
        <p:spPr>
          <a:xfrm>
            <a:off x="4937700" y="2099593"/>
            <a:ext cx="1689600" cy="16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7" name="Google Shape;187;p26"/>
          <p:cNvSpPr txBox="1"/>
          <p:nvPr>
            <p:ph idx="8" type="subTitle"/>
          </p:nvPr>
        </p:nvSpPr>
        <p:spPr>
          <a:xfrm>
            <a:off x="7238787" y="10574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26"/>
          <p:cNvSpPr txBox="1"/>
          <p:nvPr>
            <p:ph idx="9" type="subTitle"/>
          </p:nvPr>
        </p:nvSpPr>
        <p:spPr>
          <a:xfrm>
            <a:off x="7233150" y="1272358"/>
            <a:ext cx="1689600" cy="219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Light">
  <p:cSld name="CUSTOM_7_1_1_1_1_1_1_1_1_1_1_1_1_1_1_1_1_1_1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2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7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  <p:sp>
        <p:nvSpPr>
          <p:cNvPr id="193" name="Google Shape;193;p27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4" name="Google Shape;194;p27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5" name="Google Shape;195;p27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ark">
  <p:cSld name="CUSTOM_7_1_1_1_1_1_1_1_1_1_1_1_1_1_1_1_1_1_1_1_1"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2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28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0" name="Google Shape;200;p28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1" name="Google Shape;201;p28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02" name="Google Shape;202;p28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modules">
  <p:cSld name="CUSTOM"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2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29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" name="Google Shape;207;p29"/>
          <p:cNvSpPr txBox="1"/>
          <p:nvPr>
            <p:ph idx="3" type="body"/>
          </p:nvPr>
        </p:nvSpPr>
        <p:spPr>
          <a:xfrm>
            <a:off x="361975" y="3256513"/>
            <a:ext cx="3860100" cy="132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8" name="Google Shape;208;p29"/>
          <p:cNvSpPr txBox="1"/>
          <p:nvPr>
            <p:ph idx="4" type="title"/>
          </p:nvPr>
        </p:nvSpPr>
        <p:spPr>
          <a:xfrm>
            <a:off x="48008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09" name="Google Shape;209;p29"/>
          <p:cNvSpPr txBox="1"/>
          <p:nvPr>
            <p:ph idx="5" type="title"/>
          </p:nvPr>
        </p:nvSpPr>
        <p:spPr>
          <a:xfrm>
            <a:off x="70949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29"/>
          <p:cNvSpPr txBox="1"/>
          <p:nvPr>
            <p:ph idx="6" type="title"/>
          </p:nvPr>
        </p:nvSpPr>
        <p:spPr>
          <a:xfrm>
            <a:off x="4800825" y="1698225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29"/>
          <p:cNvSpPr txBox="1"/>
          <p:nvPr>
            <p:ph idx="7" type="body"/>
          </p:nvPr>
        </p:nvSpPr>
        <p:spPr>
          <a:xfrm>
            <a:off x="4800825" y="4122308"/>
            <a:ext cx="39759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12" name="Google Shape;212;p29"/>
          <p:cNvSpPr txBox="1"/>
          <p:nvPr>
            <p:ph idx="8" type="title"/>
          </p:nvPr>
        </p:nvSpPr>
        <p:spPr>
          <a:xfrm>
            <a:off x="4800825" y="3215225"/>
            <a:ext cx="3975900" cy="79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" name="Google Shape;213;p29"/>
          <p:cNvSpPr txBox="1"/>
          <p:nvPr>
            <p:ph idx="9" type="body"/>
          </p:nvPr>
        </p:nvSpPr>
        <p:spPr>
          <a:xfrm>
            <a:off x="4800825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" name="Google Shape;214;p29"/>
          <p:cNvSpPr txBox="1"/>
          <p:nvPr>
            <p:ph idx="13" type="body"/>
          </p:nvPr>
        </p:nvSpPr>
        <p:spPr>
          <a:xfrm>
            <a:off x="7115650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" name="Google Shape;215;p29"/>
          <p:cNvSpPr txBox="1"/>
          <p:nvPr>
            <p:ph idx="14" type="body"/>
          </p:nvPr>
        </p:nvSpPr>
        <p:spPr>
          <a:xfrm>
            <a:off x="4800825" y="8601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modules">
  <p:cSld name="CUSTOM_1"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8" name="Google Shape;218;p30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30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p30"/>
          <p:cNvSpPr txBox="1"/>
          <p:nvPr>
            <p:ph idx="3" type="body"/>
          </p:nvPr>
        </p:nvSpPr>
        <p:spPr>
          <a:xfrm>
            <a:off x="4800825" y="3665600"/>
            <a:ext cx="39759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" name="Google Shape;221;p30"/>
          <p:cNvSpPr txBox="1"/>
          <p:nvPr>
            <p:ph idx="4" type="subTitle"/>
          </p:nvPr>
        </p:nvSpPr>
        <p:spPr>
          <a:xfrm>
            <a:off x="4800825" y="3285232"/>
            <a:ext cx="3975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2" name="Google Shape;222;p30"/>
          <p:cNvSpPr txBox="1"/>
          <p:nvPr>
            <p:ph idx="5" type="body"/>
          </p:nvPr>
        </p:nvSpPr>
        <p:spPr>
          <a:xfrm>
            <a:off x="2611802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23" name="Google Shape;223;p30"/>
          <p:cNvSpPr txBox="1"/>
          <p:nvPr>
            <p:ph idx="6" type="subTitle"/>
          </p:nvPr>
        </p:nvSpPr>
        <p:spPr>
          <a:xfrm>
            <a:off x="2611802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4" name="Google Shape;224;p30"/>
          <p:cNvSpPr txBox="1"/>
          <p:nvPr>
            <p:ph idx="7" type="body"/>
          </p:nvPr>
        </p:nvSpPr>
        <p:spPr>
          <a:xfrm>
            <a:off x="361977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" name="Google Shape;225;p30"/>
          <p:cNvSpPr txBox="1"/>
          <p:nvPr>
            <p:ph idx="8" type="subTitle"/>
          </p:nvPr>
        </p:nvSpPr>
        <p:spPr>
          <a:xfrm>
            <a:off x="361977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6" name="Google Shape;226;p30"/>
          <p:cNvSpPr txBox="1"/>
          <p:nvPr>
            <p:ph idx="9" type="body"/>
          </p:nvPr>
        </p:nvSpPr>
        <p:spPr>
          <a:xfrm>
            <a:off x="490072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7" name="Google Shape;227;p30"/>
          <p:cNvSpPr txBox="1"/>
          <p:nvPr>
            <p:ph idx="13" type="subTitle"/>
          </p:nvPr>
        </p:nvSpPr>
        <p:spPr>
          <a:xfrm>
            <a:off x="490072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8" name="Google Shape;228;p30"/>
          <p:cNvSpPr txBox="1"/>
          <p:nvPr>
            <p:ph idx="14" type="body"/>
          </p:nvPr>
        </p:nvSpPr>
        <p:spPr>
          <a:xfrm>
            <a:off x="714917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29" name="Google Shape;229;p30"/>
          <p:cNvSpPr txBox="1"/>
          <p:nvPr>
            <p:ph idx="15" type="subTitle"/>
          </p:nvPr>
        </p:nvSpPr>
        <p:spPr>
          <a:xfrm>
            <a:off x="714917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0" name="Google Shape;230;p3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modules">
  <p:cSld name="CUSTOM_1_1">
    <p:bg>
      <p:bgPr>
        <a:solidFill>
          <a:schemeClr val="lt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3" name="Google Shape;233;p31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4" name="Google Shape;234;p3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31"/>
          <p:cNvSpPr txBox="1"/>
          <p:nvPr>
            <p:ph type="title"/>
          </p:nvPr>
        </p:nvSpPr>
        <p:spPr>
          <a:xfrm>
            <a:off x="5796575" y="2351325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6" name="Google Shape;236;p31"/>
          <p:cNvSpPr txBox="1"/>
          <p:nvPr>
            <p:ph idx="3" type="title"/>
          </p:nvPr>
        </p:nvSpPr>
        <p:spPr>
          <a:xfrm>
            <a:off x="5796575" y="507450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9pPr>
          </a:lstStyle>
          <a:p/>
        </p:txBody>
      </p:sp>
      <p:sp>
        <p:nvSpPr>
          <p:cNvPr id="237" name="Google Shape;237;p31"/>
          <p:cNvSpPr txBox="1"/>
          <p:nvPr>
            <p:ph idx="4" type="subTitle"/>
          </p:nvPr>
        </p:nvSpPr>
        <p:spPr>
          <a:xfrm>
            <a:off x="5712600" y="4290612"/>
            <a:ext cx="2613300" cy="54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8" name="Google Shape;238;p31"/>
          <p:cNvSpPr txBox="1"/>
          <p:nvPr>
            <p:ph idx="5" type="subTitle"/>
          </p:nvPr>
        </p:nvSpPr>
        <p:spPr>
          <a:xfrm>
            <a:off x="5712600" y="3243901"/>
            <a:ext cx="2613300" cy="43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9" name="Google Shape;239;p31"/>
          <p:cNvSpPr txBox="1"/>
          <p:nvPr>
            <p:ph idx="6" type="subTitle"/>
          </p:nvPr>
        </p:nvSpPr>
        <p:spPr>
          <a:xfrm>
            <a:off x="5712600" y="1318375"/>
            <a:ext cx="2613300" cy="48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modules">
  <p:cSld name="CUSTOM_1_1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2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" name="Google Shape;244;p32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1">
  <p:cSld name="CUSTOM_2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/>
          <p:nvPr>
            <p:ph idx="2" type="pic"/>
          </p:nvPr>
        </p:nvSpPr>
        <p:spPr>
          <a:xfrm>
            <a:off x="6289075" y="1793300"/>
            <a:ext cx="2853300" cy="3350400"/>
          </a:xfrm>
          <a:prstGeom prst="rect">
            <a:avLst/>
          </a:prstGeom>
          <a:noFill/>
          <a:ln>
            <a:noFill/>
          </a:ln>
        </p:spPr>
      </p:sp>
      <p:sp>
        <p:nvSpPr>
          <p:cNvPr id="247" name="Google Shape;247;p33"/>
          <p:cNvSpPr/>
          <p:nvPr/>
        </p:nvSpPr>
        <p:spPr>
          <a:xfrm>
            <a:off x="6289085" y="0"/>
            <a:ext cx="2853300" cy="1793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8" name="Google Shape;248;p33"/>
          <p:cNvSpPr txBox="1"/>
          <p:nvPr>
            <p:ph type="title"/>
          </p:nvPr>
        </p:nvSpPr>
        <p:spPr>
          <a:xfrm>
            <a:off x="361975" y="988550"/>
            <a:ext cx="5356800" cy="22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49" name="Google Shape;249;p33"/>
          <p:cNvSpPr txBox="1"/>
          <p:nvPr>
            <p:ph idx="1" type="body"/>
          </p:nvPr>
        </p:nvSpPr>
        <p:spPr>
          <a:xfrm>
            <a:off x="361975" y="3541582"/>
            <a:ext cx="3777000" cy="10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0" name="Google Shape;250;p3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33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2">
  <p:cSld name="CUSTOM_2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" name="Google Shape;254;p3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4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6" name="Google Shape;256;p34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7" name="Google Shape;257;p34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8" name="Google Shape;258;p34"/>
          <p:cNvSpPr/>
          <p:nvPr>
            <p:ph idx="4" type="pic"/>
          </p:nvPr>
        </p:nvSpPr>
        <p:spPr>
          <a:xfrm>
            <a:off x="3982589" y="2427948"/>
            <a:ext cx="1179600" cy="141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3">
  <p:cSld name="CUSTOM_2_1_2">
    <p:bg>
      <p:bgPr>
        <a:solidFill>
          <a:schemeClr val="accent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3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5"/>
          <p:cNvSpPr txBox="1"/>
          <p:nvPr>
            <p:ph idx="2" type="subTitle"/>
          </p:nvPr>
        </p:nvSpPr>
        <p:spPr>
          <a:xfrm>
            <a:off x="315465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3" name="Google Shape;263;p35"/>
          <p:cNvSpPr txBox="1"/>
          <p:nvPr>
            <p:ph type="title"/>
          </p:nvPr>
        </p:nvSpPr>
        <p:spPr>
          <a:xfrm>
            <a:off x="3154650" y="1801500"/>
            <a:ext cx="5622000" cy="283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264" name="Google Shape;264;p35"/>
          <p:cNvSpPr/>
          <p:nvPr>
            <p:ph idx="3" type="pic"/>
          </p:nvPr>
        </p:nvSpPr>
        <p:spPr>
          <a:xfrm>
            <a:off x="361975" y="1066100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header">
  <p:cSld name="CUSTOM_2_1_2_1_2">
    <p:bg>
      <p:bgPr>
        <a:solidFill>
          <a:schemeClr val="lt1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/>
          <p:nvPr>
            <p:ph idx="2" type="pic"/>
          </p:nvPr>
        </p:nvSpPr>
        <p:spPr>
          <a:xfrm>
            <a:off x="361975" y="781775"/>
            <a:ext cx="2872800" cy="37833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3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8" name="Google Shape;268;p3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9" name="Google Shape;269;p36"/>
          <p:cNvSpPr txBox="1"/>
          <p:nvPr>
            <p:ph idx="3" type="subTitle"/>
          </p:nvPr>
        </p:nvSpPr>
        <p:spPr>
          <a:xfrm>
            <a:off x="365760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0" name="Google Shape;270;p36"/>
          <p:cNvSpPr txBox="1"/>
          <p:nvPr>
            <p:ph type="title"/>
          </p:nvPr>
        </p:nvSpPr>
        <p:spPr>
          <a:xfrm>
            <a:off x="3657600" y="1555450"/>
            <a:ext cx="5622000" cy="175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1" name="Google Shape;271;p36"/>
          <p:cNvSpPr txBox="1"/>
          <p:nvPr>
            <p:ph idx="4" type="body"/>
          </p:nvPr>
        </p:nvSpPr>
        <p:spPr>
          <a:xfrm>
            <a:off x="3657600" y="3556575"/>
            <a:ext cx="3554400" cy="10293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5">
  <p:cSld name="CUSTOM_2_1_2_1_1">
    <p:bg>
      <p:bgPr>
        <a:solidFill>
          <a:schemeClr val="accent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eflective glass facade of a skyscraper. " id="273" name="Google Shape;273;p37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3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37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77" name="Google Shape;277;p37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8" name="Google Shape;278;p37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79" name="Google Shape;279;p37"/>
          <p:cNvSpPr/>
          <p:nvPr>
            <p:ph idx="4" type="pic"/>
          </p:nvPr>
        </p:nvSpPr>
        <p:spPr>
          <a:xfrm>
            <a:off x="3588150" y="2027104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1_1">
    <p:bg>
      <p:bgPr>
        <a:solidFill>
          <a:schemeClr val="accent1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odern glass skyscraper. " id="281" name="Google Shape;281;p38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3" name="Google Shape;283;p3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38"/>
          <p:cNvSpPr txBox="1"/>
          <p:nvPr>
            <p:ph idx="2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85" name="Google Shape;285;p38"/>
          <p:cNvSpPr txBox="1"/>
          <p:nvPr>
            <p:ph type="title"/>
          </p:nvPr>
        </p:nvSpPr>
        <p:spPr>
          <a:xfrm>
            <a:off x="1128900" y="1430400"/>
            <a:ext cx="6886200" cy="22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verview - Six modules">
  <p:cSld name="CUSTOM_3"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7" name="Google Shape;287;p39"/>
          <p:cNvCxnSpPr/>
          <p:nvPr/>
        </p:nvCxnSpPr>
        <p:spPr>
          <a:xfrm>
            <a:off x="6096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9"/>
          <p:cNvCxnSpPr/>
          <p:nvPr/>
        </p:nvCxnSpPr>
        <p:spPr>
          <a:xfrm>
            <a:off x="3048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9"/>
          <p:cNvCxnSpPr/>
          <p:nvPr/>
        </p:nvCxnSpPr>
        <p:spPr>
          <a:xfrm>
            <a:off x="50" y="3174279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" name="Google Shape;290;p39"/>
          <p:cNvSpPr txBox="1"/>
          <p:nvPr>
            <p:ph idx="1" type="subTitle"/>
          </p:nvPr>
        </p:nvSpPr>
        <p:spPr>
          <a:xfrm>
            <a:off x="363200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39"/>
          <p:cNvSpPr txBox="1"/>
          <p:nvPr>
            <p:ph idx="2" type="subTitle"/>
          </p:nvPr>
        </p:nvSpPr>
        <p:spPr>
          <a:xfrm>
            <a:off x="361975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2" name="Google Shape;292;p3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39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39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39"/>
          <p:cNvSpPr txBox="1"/>
          <p:nvPr>
            <p:ph idx="4" type="subTitle"/>
          </p:nvPr>
        </p:nvSpPr>
        <p:spPr>
          <a:xfrm>
            <a:off x="341182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" name="Google Shape;296;p39"/>
          <p:cNvSpPr txBox="1"/>
          <p:nvPr>
            <p:ph idx="5" type="subTitle"/>
          </p:nvPr>
        </p:nvSpPr>
        <p:spPr>
          <a:xfrm>
            <a:off x="341060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7" name="Google Shape;297;p39"/>
          <p:cNvSpPr txBox="1"/>
          <p:nvPr>
            <p:ph idx="6" type="subTitle"/>
          </p:nvPr>
        </p:nvSpPr>
        <p:spPr>
          <a:xfrm>
            <a:off x="646047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" name="Google Shape;298;p39"/>
          <p:cNvSpPr txBox="1"/>
          <p:nvPr>
            <p:ph idx="7" type="subTitle"/>
          </p:nvPr>
        </p:nvSpPr>
        <p:spPr>
          <a:xfrm>
            <a:off x="645925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9" name="Google Shape;299;p39"/>
          <p:cNvSpPr txBox="1"/>
          <p:nvPr>
            <p:ph idx="8" type="subTitle"/>
          </p:nvPr>
        </p:nvSpPr>
        <p:spPr>
          <a:xfrm>
            <a:off x="363200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" name="Google Shape;300;p39"/>
          <p:cNvSpPr txBox="1"/>
          <p:nvPr>
            <p:ph idx="9" type="subTitle"/>
          </p:nvPr>
        </p:nvSpPr>
        <p:spPr>
          <a:xfrm>
            <a:off x="361975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1" name="Google Shape;301;p39"/>
          <p:cNvSpPr txBox="1"/>
          <p:nvPr>
            <p:ph idx="13" type="subTitle"/>
          </p:nvPr>
        </p:nvSpPr>
        <p:spPr>
          <a:xfrm>
            <a:off x="341182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2" name="Google Shape;302;p39"/>
          <p:cNvSpPr txBox="1"/>
          <p:nvPr>
            <p:ph idx="14" type="subTitle"/>
          </p:nvPr>
        </p:nvSpPr>
        <p:spPr>
          <a:xfrm>
            <a:off x="341060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3" name="Google Shape;303;p39"/>
          <p:cNvSpPr txBox="1"/>
          <p:nvPr>
            <p:ph idx="15" type="subTitle"/>
          </p:nvPr>
        </p:nvSpPr>
        <p:spPr>
          <a:xfrm>
            <a:off x="646047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4" name="Google Shape;304;p39"/>
          <p:cNvSpPr txBox="1"/>
          <p:nvPr>
            <p:ph idx="16" type="subTitle"/>
          </p:nvPr>
        </p:nvSpPr>
        <p:spPr>
          <a:xfrm>
            <a:off x="645925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1">
  <p:cSld name="CUSTOM_4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0"/>
          <p:cNvSpPr txBox="1"/>
          <p:nvPr>
            <p:ph idx="1" type="subTitle"/>
          </p:nvPr>
        </p:nvSpPr>
        <p:spPr>
          <a:xfrm>
            <a:off x="742900" y="2158550"/>
            <a:ext cx="32130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7" name="Google Shape;307;p40"/>
          <p:cNvSpPr txBox="1"/>
          <p:nvPr>
            <p:ph idx="2" type="body"/>
          </p:nvPr>
        </p:nvSpPr>
        <p:spPr>
          <a:xfrm>
            <a:off x="742900" y="2381875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8" name="Google Shape;308;p40"/>
          <p:cNvSpPr/>
          <p:nvPr>
            <p:ph idx="3" type="pic"/>
          </p:nvPr>
        </p:nvSpPr>
        <p:spPr>
          <a:xfrm>
            <a:off x="5402575" y="0"/>
            <a:ext cx="3739800" cy="3129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40"/>
          <p:cNvSpPr txBox="1"/>
          <p:nvPr>
            <p:ph type="title"/>
          </p:nvPr>
        </p:nvSpPr>
        <p:spPr>
          <a:xfrm>
            <a:off x="361975" y="988550"/>
            <a:ext cx="4297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310" name="Google Shape;310;p40"/>
          <p:cNvSpPr txBox="1"/>
          <p:nvPr>
            <p:ph idx="4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4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2" name="Google Shape;312;p40"/>
          <p:cNvSpPr txBox="1"/>
          <p:nvPr>
            <p:ph idx="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40"/>
          <p:cNvSpPr txBox="1"/>
          <p:nvPr>
            <p:ph idx="6" type="subTitle"/>
          </p:nvPr>
        </p:nvSpPr>
        <p:spPr>
          <a:xfrm>
            <a:off x="5785175" y="3335324"/>
            <a:ext cx="299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4" name="Google Shape;314;p40"/>
          <p:cNvSpPr txBox="1"/>
          <p:nvPr>
            <p:ph idx="7" type="subTitle"/>
          </p:nvPr>
        </p:nvSpPr>
        <p:spPr>
          <a:xfrm>
            <a:off x="742900" y="3910855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5" name="Google Shape;315;p40"/>
          <p:cNvSpPr txBox="1"/>
          <p:nvPr>
            <p:ph idx="8" type="body"/>
          </p:nvPr>
        </p:nvSpPr>
        <p:spPr>
          <a:xfrm>
            <a:off x="742900" y="4134180"/>
            <a:ext cx="32130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6" name="Google Shape;316;p40"/>
          <p:cNvSpPr txBox="1"/>
          <p:nvPr>
            <p:ph idx="9" type="subTitle"/>
          </p:nvPr>
        </p:nvSpPr>
        <p:spPr>
          <a:xfrm>
            <a:off x="742900" y="3050778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7" name="Google Shape;317;p40"/>
          <p:cNvSpPr txBox="1"/>
          <p:nvPr>
            <p:ph idx="13" type="body"/>
          </p:nvPr>
        </p:nvSpPr>
        <p:spPr>
          <a:xfrm>
            <a:off x="742900" y="3274103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8" name="Google Shape;318;p40"/>
          <p:cNvSpPr txBox="1"/>
          <p:nvPr>
            <p:ph idx="14" type="body"/>
          </p:nvPr>
        </p:nvSpPr>
        <p:spPr>
          <a:xfrm>
            <a:off x="5785175" y="4134175"/>
            <a:ext cx="29916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2">
  <p:cSld name="CUSTOM_4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1"/>
          <p:cNvSpPr/>
          <p:nvPr>
            <p:ph idx="2" type="pic"/>
          </p:nvPr>
        </p:nvSpPr>
        <p:spPr>
          <a:xfrm>
            <a:off x="75" y="0"/>
            <a:ext cx="2853300" cy="2436600"/>
          </a:xfrm>
          <a:prstGeom prst="rect">
            <a:avLst/>
          </a:prstGeom>
          <a:noFill/>
          <a:ln>
            <a:noFill/>
          </a:ln>
        </p:spPr>
      </p:sp>
      <p:sp>
        <p:nvSpPr>
          <p:cNvPr id="321" name="Google Shape;321;p4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1"/>
          <p:cNvSpPr txBox="1"/>
          <p:nvPr>
            <p:ph idx="1" type="subTitle"/>
          </p:nvPr>
        </p:nvSpPr>
        <p:spPr>
          <a:xfrm>
            <a:off x="361975" y="2614325"/>
            <a:ext cx="206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Four members">
  <p:cSld name="CUSTOM_5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"/>
          <p:cNvSpPr txBox="1"/>
          <p:nvPr>
            <p:ph idx="1" type="body"/>
          </p:nvPr>
        </p:nvSpPr>
        <p:spPr>
          <a:xfrm>
            <a:off x="3528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5" name="Google Shape;325;p42"/>
          <p:cNvSpPr txBox="1"/>
          <p:nvPr>
            <p:ph idx="2" type="body"/>
          </p:nvPr>
        </p:nvSpPr>
        <p:spPr>
          <a:xfrm>
            <a:off x="7187875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6" name="Google Shape;326;p42"/>
          <p:cNvSpPr txBox="1"/>
          <p:nvPr>
            <p:ph idx="3" type="body"/>
          </p:nvPr>
        </p:nvSpPr>
        <p:spPr>
          <a:xfrm>
            <a:off x="49244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7" name="Google Shape;327;p42"/>
          <p:cNvSpPr txBox="1"/>
          <p:nvPr>
            <p:ph idx="4" type="body"/>
          </p:nvPr>
        </p:nvSpPr>
        <p:spPr>
          <a:xfrm>
            <a:off x="2643063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8" name="Google Shape;328;p42"/>
          <p:cNvSpPr/>
          <p:nvPr>
            <p:ph idx="5" type="pic"/>
          </p:nvPr>
        </p:nvSpPr>
        <p:spPr>
          <a:xfrm>
            <a:off x="2941550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42"/>
          <p:cNvSpPr/>
          <p:nvPr>
            <p:ph idx="6" type="pic"/>
          </p:nvPr>
        </p:nvSpPr>
        <p:spPr>
          <a:xfrm>
            <a:off x="52270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2"/>
          <p:cNvSpPr/>
          <p:nvPr>
            <p:ph idx="7" type="pic"/>
          </p:nvPr>
        </p:nvSpPr>
        <p:spPr>
          <a:xfrm>
            <a:off x="74952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31" name="Google Shape;331;p42"/>
          <p:cNvCxnSpPr/>
          <p:nvPr/>
        </p:nvCxnSpPr>
        <p:spPr>
          <a:xfrm>
            <a:off x="22861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42"/>
          <p:cNvCxnSpPr/>
          <p:nvPr/>
        </p:nvCxnSpPr>
        <p:spPr>
          <a:xfrm>
            <a:off x="45805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42"/>
          <p:cNvCxnSpPr/>
          <p:nvPr/>
        </p:nvCxnSpPr>
        <p:spPr>
          <a:xfrm>
            <a:off x="685707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" name="Google Shape;334;p42"/>
          <p:cNvSpPr/>
          <p:nvPr>
            <p:ph idx="8" type="pic"/>
          </p:nvPr>
        </p:nvSpPr>
        <p:spPr>
          <a:xfrm>
            <a:off x="651288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42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" name="Google Shape;336;p4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7" name="Google Shape;337;p42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8" name="Google Shape;338;p42"/>
          <p:cNvSpPr txBox="1"/>
          <p:nvPr>
            <p:ph idx="13" type="subTitle"/>
          </p:nvPr>
        </p:nvSpPr>
        <p:spPr>
          <a:xfrm>
            <a:off x="3532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39" name="Google Shape;339;p42"/>
          <p:cNvSpPr txBox="1"/>
          <p:nvPr>
            <p:ph idx="14" type="subTitle"/>
          </p:nvPr>
        </p:nvSpPr>
        <p:spPr>
          <a:xfrm>
            <a:off x="3532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0" name="Google Shape;340;p42"/>
          <p:cNvSpPr txBox="1"/>
          <p:nvPr>
            <p:ph idx="15" type="subTitle"/>
          </p:nvPr>
        </p:nvSpPr>
        <p:spPr>
          <a:xfrm>
            <a:off x="3532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1" name="Google Shape;341;p42"/>
          <p:cNvSpPr txBox="1"/>
          <p:nvPr>
            <p:ph idx="16" type="subTitle"/>
          </p:nvPr>
        </p:nvSpPr>
        <p:spPr>
          <a:xfrm>
            <a:off x="7188325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2" name="Google Shape;342;p42"/>
          <p:cNvSpPr txBox="1"/>
          <p:nvPr>
            <p:ph idx="17" type="subTitle"/>
          </p:nvPr>
        </p:nvSpPr>
        <p:spPr>
          <a:xfrm>
            <a:off x="7188325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3" name="Google Shape;343;p42"/>
          <p:cNvSpPr txBox="1"/>
          <p:nvPr>
            <p:ph idx="18" type="subTitle"/>
          </p:nvPr>
        </p:nvSpPr>
        <p:spPr>
          <a:xfrm>
            <a:off x="7188325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4" name="Google Shape;344;p42"/>
          <p:cNvSpPr txBox="1"/>
          <p:nvPr>
            <p:ph idx="19" type="subTitle"/>
          </p:nvPr>
        </p:nvSpPr>
        <p:spPr>
          <a:xfrm>
            <a:off x="49248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5" name="Google Shape;345;p42"/>
          <p:cNvSpPr txBox="1"/>
          <p:nvPr>
            <p:ph idx="20" type="subTitle"/>
          </p:nvPr>
        </p:nvSpPr>
        <p:spPr>
          <a:xfrm>
            <a:off x="49248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6" name="Google Shape;346;p42"/>
          <p:cNvSpPr txBox="1"/>
          <p:nvPr>
            <p:ph idx="21" type="subTitle"/>
          </p:nvPr>
        </p:nvSpPr>
        <p:spPr>
          <a:xfrm>
            <a:off x="49248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7" name="Google Shape;347;p42"/>
          <p:cNvSpPr txBox="1"/>
          <p:nvPr>
            <p:ph idx="22" type="subTitle"/>
          </p:nvPr>
        </p:nvSpPr>
        <p:spPr>
          <a:xfrm>
            <a:off x="2643513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8" name="Google Shape;348;p42"/>
          <p:cNvSpPr txBox="1"/>
          <p:nvPr>
            <p:ph idx="23" type="subTitle"/>
          </p:nvPr>
        </p:nvSpPr>
        <p:spPr>
          <a:xfrm>
            <a:off x="2643513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9" name="Google Shape;349;p42"/>
          <p:cNvSpPr txBox="1"/>
          <p:nvPr>
            <p:ph idx="24" type="subTitle"/>
          </p:nvPr>
        </p:nvSpPr>
        <p:spPr>
          <a:xfrm>
            <a:off x="2643513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Eight members">
  <p:cSld name="CUSTOM_6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3"/>
          <p:cNvSpPr txBox="1"/>
          <p:nvPr>
            <p:ph idx="1" type="subTitle"/>
          </p:nvPr>
        </p:nvSpPr>
        <p:spPr>
          <a:xfrm>
            <a:off x="675060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2" name="Google Shape;352;p43"/>
          <p:cNvSpPr txBox="1"/>
          <p:nvPr>
            <p:ph idx="2" type="subTitle"/>
          </p:nvPr>
        </p:nvSpPr>
        <p:spPr>
          <a:xfrm>
            <a:off x="675060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53" name="Google Shape;353;p43"/>
          <p:cNvSpPr txBox="1"/>
          <p:nvPr>
            <p:ph idx="3" type="subTitle"/>
          </p:nvPr>
        </p:nvSpPr>
        <p:spPr>
          <a:xfrm>
            <a:off x="675060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54" name="Google Shape;354;p43"/>
          <p:cNvSpPr/>
          <p:nvPr>
            <p:ph idx="4" type="pic"/>
          </p:nvPr>
        </p:nvSpPr>
        <p:spPr>
          <a:xfrm>
            <a:off x="608070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5" name="Google Shape;355;p43"/>
          <p:cNvSpPr txBox="1"/>
          <p:nvPr>
            <p:ph idx="5" type="subTitle"/>
          </p:nvPr>
        </p:nvSpPr>
        <p:spPr>
          <a:xfrm>
            <a:off x="382455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6" name="Google Shape;356;p43"/>
          <p:cNvSpPr txBox="1"/>
          <p:nvPr>
            <p:ph idx="6" type="subTitle"/>
          </p:nvPr>
        </p:nvSpPr>
        <p:spPr>
          <a:xfrm>
            <a:off x="382455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57" name="Google Shape;357;p43"/>
          <p:cNvSpPr txBox="1"/>
          <p:nvPr>
            <p:ph idx="7" type="subTitle"/>
          </p:nvPr>
        </p:nvSpPr>
        <p:spPr>
          <a:xfrm>
            <a:off x="382455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58" name="Google Shape;358;p43"/>
          <p:cNvSpPr/>
          <p:nvPr>
            <p:ph idx="8" type="pic"/>
          </p:nvPr>
        </p:nvSpPr>
        <p:spPr>
          <a:xfrm>
            <a:off x="315465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43"/>
          <p:cNvSpPr txBox="1"/>
          <p:nvPr>
            <p:ph idx="9" type="subTitle"/>
          </p:nvPr>
        </p:nvSpPr>
        <p:spPr>
          <a:xfrm>
            <a:off x="675060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0" name="Google Shape;360;p43"/>
          <p:cNvSpPr txBox="1"/>
          <p:nvPr>
            <p:ph idx="13" type="subTitle"/>
          </p:nvPr>
        </p:nvSpPr>
        <p:spPr>
          <a:xfrm>
            <a:off x="675060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1" name="Google Shape;361;p43"/>
          <p:cNvSpPr txBox="1"/>
          <p:nvPr>
            <p:ph idx="14" type="subTitle"/>
          </p:nvPr>
        </p:nvSpPr>
        <p:spPr>
          <a:xfrm>
            <a:off x="675060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2" name="Google Shape;362;p43"/>
          <p:cNvSpPr/>
          <p:nvPr>
            <p:ph idx="15" type="pic"/>
          </p:nvPr>
        </p:nvSpPr>
        <p:spPr>
          <a:xfrm>
            <a:off x="608070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p43"/>
          <p:cNvSpPr txBox="1"/>
          <p:nvPr>
            <p:ph idx="16" type="subTitle"/>
          </p:nvPr>
        </p:nvSpPr>
        <p:spPr>
          <a:xfrm>
            <a:off x="382455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4" name="Google Shape;364;p43"/>
          <p:cNvSpPr txBox="1"/>
          <p:nvPr>
            <p:ph idx="17" type="subTitle"/>
          </p:nvPr>
        </p:nvSpPr>
        <p:spPr>
          <a:xfrm>
            <a:off x="382455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5" name="Google Shape;365;p43"/>
          <p:cNvSpPr txBox="1"/>
          <p:nvPr>
            <p:ph idx="18" type="subTitle"/>
          </p:nvPr>
        </p:nvSpPr>
        <p:spPr>
          <a:xfrm>
            <a:off x="382455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6" name="Google Shape;366;p43"/>
          <p:cNvSpPr/>
          <p:nvPr>
            <p:ph idx="19" type="pic"/>
          </p:nvPr>
        </p:nvSpPr>
        <p:spPr>
          <a:xfrm>
            <a:off x="315465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43"/>
          <p:cNvSpPr txBox="1"/>
          <p:nvPr>
            <p:ph idx="20" type="subTitle"/>
          </p:nvPr>
        </p:nvSpPr>
        <p:spPr>
          <a:xfrm>
            <a:off x="675060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8" name="Google Shape;368;p43"/>
          <p:cNvSpPr txBox="1"/>
          <p:nvPr>
            <p:ph idx="21" type="subTitle"/>
          </p:nvPr>
        </p:nvSpPr>
        <p:spPr>
          <a:xfrm>
            <a:off x="675060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9" name="Google Shape;369;p43"/>
          <p:cNvSpPr txBox="1"/>
          <p:nvPr>
            <p:ph idx="22" type="subTitle"/>
          </p:nvPr>
        </p:nvSpPr>
        <p:spPr>
          <a:xfrm>
            <a:off x="675060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70" name="Google Shape;370;p43"/>
          <p:cNvSpPr/>
          <p:nvPr>
            <p:ph idx="23" type="pic"/>
          </p:nvPr>
        </p:nvSpPr>
        <p:spPr>
          <a:xfrm>
            <a:off x="608070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43"/>
          <p:cNvSpPr txBox="1"/>
          <p:nvPr>
            <p:ph idx="24" type="subTitle"/>
          </p:nvPr>
        </p:nvSpPr>
        <p:spPr>
          <a:xfrm>
            <a:off x="382455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2" name="Google Shape;372;p43"/>
          <p:cNvSpPr txBox="1"/>
          <p:nvPr>
            <p:ph idx="25" type="subTitle"/>
          </p:nvPr>
        </p:nvSpPr>
        <p:spPr>
          <a:xfrm>
            <a:off x="382455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3" name="Google Shape;373;p43"/>
          <p:cNvSpPr txBox="1"/>
          <p:nvPr>
            <p:ph idx="26" type="subTitle"/>
          </p:nvPr>
        </p:nvSpPr>
        <p:spPr>
          <a:xfrm>
            <a:off x="382455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74" name="Google Shape;374;p43"/>
          <p:cNvSpPr/>
          <p:nvPr>
            <p:ph idx="27" type="pic"/>
          </p:nvPr>
        </p:nvSpPr>
        <p:spPr>
          <a:xfrm>
            <a:off x="315465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43"/>
          <p:cNvSpPr txBox="1"/>
          <p:nvPr>
            <p:ph idx="28" type="subTitle"/>
          </p:nvPr>
        </p:nvSpPr>
        <p:spPr>
          <a:xfrm>
            <a:off x="675060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6" name="Google Shape;376;p43"/>
          <p:cNvSpPr txBox="1"/>
          <p:nvPr>
            <p:ph idx="29" type="subTitle"/>
          </p:nvPr>
        </p:nvSpPr>
        <p:spPr>
          <a:xfrm>
            <a:off x="675060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7" name="Google Shape;377;p43"/>
          <p:cNvSpPr txBox="1"/>
          <p:nvPr>
            <p:ph idx="30" type="subTitle"/>
          </p:nvPr>
        </p:nvSpPr>
        <p:spPr>
          <a:xfrm>
            <a:off x="675060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78" name="Google Shape;378;p43"/>
          <p:cNvSpPr/>
          <p:nvPr>
            <p:ph idx="31" type="pic"/>
          </p:nvPr>
        </p:nvSpPr>
        <p:spPr>
          <a:xfrm>
            <a:off x="608070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43"/>
          <p:cNvSpPr txBox="1"/>
          <p:nvPr>
            <p:ph idx="32" type="subTitle"/>
          </p:nvPr>
        </p:nvSpPr>
        <p:spPr>
          <a:xfrm>
            <a:off x="382455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80" name="Google Shape;380;p43"/>
          <p:cNvSpPr txBox="1"/>
          <p:nvPr>
            <p:ph idx="33" type="subTitle"/>
          </p:nvPr>
        </p:nvSpPr>
        <p:spPr>
          <a:xfrm>
            <a:off x="382455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81" name="Google Shape;381;p43"/>
          <p:cNvSpPr txBox="1"/>
          <p:nvPr>
            <p:ph idx="34" type="subTitle"/>
          </p:nvPr>
        </p:nvSpPr>
        <p:spPr>
          <a:xfrm>
            <a:off x="382455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82" name="Google Shape;382;p43"/>
          <p:cNvSpPr/>
          <p:nvPr>
            <p:ph idx="35" type="pic"/>
          </p:nvPr>
        </p:nvSpPr>
        <p:spPr>
          <a:xfrm>
            <a:off x="315465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43"/>
          <p:cNvSpPr txBox="1"/>
          <p:nvPr>
            <p:ph type="title"/>
          </p:nvPr>
        </p:nvSpPr>
        <p:spPr>
          <a:xfrm>
            <a:off x="361975" y="962100"/>
            <a:ext cx="2450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84" name="Google Shape;384;p4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5" name="Google Shape;385;p43"/>
          <p:cNvSpPr txBox="1"/>
          <p:nvPr>
            <p:ph idx="3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otlight - Alt 2">
  <p:cSld name="CUSTOM_7_1">
    <p:bg>
      <p:bgPr>
        <a:solidFill>
          <a:schemeClr val="accent2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4"/>
          <p:cNvSpPr/>
          <p:nvPr/>
        </p:nvSpPr>
        <p:spPr>
          <a:xfrm>
            <a:off x="0" y="0"/>
            <a:ext cx="4567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88" name="Google Shape;388;p44"/>
          <p:cNvSpPr txBox="1"/>
          <p:nvPr>
            <p:ph type="title"/>
          </p:nvPr>
        </p:nvSpPr>
        <p:spPr>
          <a:xfrm>
            <a:off x="4975925" y="989088"/>
            <a:ext cx="3783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89" name="Google Shape;389;p44"/>
          <p:cNvSpPr/>
          <p:nvPr>
            <p:ph idx="2" type="pic"/>
          </p:nvPr>
        </p:nvSpPr>
        <p:spPr>
          <a:xfrm flipH="1">
            <a:off x="953803" y="1066100"/>
            <a:ext cx="2664300" cy="30027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44"/>
          <p:cNvSpPr txBox="1"/>
          <p:nvPr>
            <p:ph idx="1" type="body"/>
          </p:nvPr>
        </p:nvSpPr>
        <p:spPr>
          <a:xfrm>
            <a:off x="4975925" y="4125662"/>
            <a:ext cx="3783600" cy="461700"/>
          </a:xfrm>
          <a:prstGeom prst="rect">
            <a:avLst/>
          </a:prstGeom>
          <a:noFill/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91" name="Google Shape;391;p4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2" name="Google Shape;392;p44"/>
          <p:cNvSpPr txBox="1"/>
          <p:nvPr>
            <p:ph idx="3" type="body"/>
          </p:nvPr>
        </p:nvSpPr>
        <p:spPr>
          <a:xfrm>
            <a:off x="4975925" y="1943891"/>
            <a:ext cx="3783600" cy="12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393" name="Google Shape;393;p44"/>
          <p:cNvSpPr txBox="1"/>
          <p:nvPr>
            <p:ph idx="4" type="subTitle"/>
          </p:nvPr>
        </p:nvSpPr>
        <p:spPr>
          <a:xfrm>
            <a:off x="4975925" y="732775"/>
            <a:ext cx="37836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94" name="Google Shape;394;p44"/>
          <p:cNvSpPr txBox="1"/>
          <p:nvPr>
            <p:ph idx="5" type="subTitle"/>
          </p:nvPr>
        </p:nvSpPr>
        <p:spPr>
          <a:xfrm>
            <a:off x="4975925" y="1647132"/>
            <a:ext cx="37836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95" name="Google Shape;395;p44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chart background">
  <p:cSld name="CUSTOM_8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45"/>
          <p:cNvGrpSpPr/>
          <p:nvPr/>
        </p:nvGrpSpPr>
        <p:grpSpPr>
          <a:xfrm>
            <a:off x="49" y="514398"/>
            <a:ext cx="9144297" cy="4115162"/>
            <a:chOff x="-18500" y="514395"/>
            <a:chExt cx="9219900" cy="4115162"/>
          </a:xfrm>
        </p:grpSpPr>
        <p:cxnSp>
          <p:nvCxnSpPr>
            <p:cNvPr id="398" name="Google Shape;398;p45"/>
            <p:cNvCxnSpPr/>
            <p:nvPr/>
          </p:nvCxnSpPr>
          <p:spPr>
            <a:xfrm>
              <a:off x="-18500" y="1028790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45"/>
            <p:cNvCxnSpPr/>
            <p:nvPr/>
          </p:nvCxnSpPr>
          <p:spPr>
            <a:xfrm>
              <a:off x="-18500" y="462955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" name="Google Shape;400;p45"/>
            <p:cNvCxnSpPr/>
            <p:nvPr/>
          </p:nvCxnSpPr>
          <p:spPr>
            <a:xfrm>
              <a:off x="-18500" y="4115162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" name="Google Shape;401;p45"/>
            <p:cNvCxnSpPr/>
            <p:nvPr/>
          </p:nvCxnSpPr>
          <p:spPr>
            <a:xfrm>
              <a:off x="-18500" y="360076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" name="Google Shape;402;p45"/>
            <p:cNvCxnSpPr/>
            <p:nvPr/>
          </p:nvCxnSpPr>
          <p:spPr>
            <a:xfrm>
              <a:off x="-18500" y="308637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3" name="Google Shape;403;p45"/>
            <p:cNvCxnSpPr/>
            <p:nvPr/>
          </p:nvCxnSpPr>
          <p:spPr>
            <a:xfrm>
              <a:off x="-18500" y="257197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" name="Google Shape;404;p45"/>
            <p:cNvCxnSpPr/>
            <p:nvPr/>
          </p:nvCxnSpPr>
          <p:spPr>
            <a:xfrm>
              <a:off x="-18500" y="205758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" name="Google Shape;405;p45"/>
            <p:cNvCxnSpPr/>
            <p:nvPr/>
          </p:nvCxnSpPr>
          <p:spPr>
            <a:xfrm>
              <a:off x="-18500" y="154318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6" name="Google Shape;406;p45"/>
            <p:cNvCxnSpPr/>
            <p:nvPr/>
          </p:nvCxnSpPr>
          <p:spPr>
            <a:xfrm>
              <a:off x="-18500" y="514395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7" name="Google Shape;407;p4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8" name="Google Shape;408;p4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45"/>
          <p:cNvSpPr txBox="1"/>
          <p:nvPr>
            <p:ph idx="2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CUSTOM_8_1">
    <p:bg>
      <p:bgPr>
        <a:solidFill>
          <a:schemeClr val="accent2"/>
        </a:solid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6"/>
          <p:cNvSpPr/>
          <p:nvPr/>
        </p:nvSpPr>
        <p:spPr>
          <a:xfrm>
            <a:off x="50" y="-300"/>
            <a:ext cx="6708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12" name="Google Shape;412;p46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3" name="Google Shape;413;p46"/>
          <p:cNvSpPr txBox="1"/>
          <p:nvPr>
            <p:ph idx="1" type="subTitle"/>
          </p:nvPr>
        </p:nvSpPr>
        <p:spPr>
          <a:xfrm>
            <a:off x="451475" y="3776250"/>
            <a:ext cx="4163100" cy="42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6" name="Google Shape;416;p4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5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5" name="Google Shape;425;p5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0" name="Google Shape;430;p5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5" name="Google Shape;435;p5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6" name="Google Shape;436;p5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1" name="Google Shape;441;p5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58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6" name="Google Shape;446;p58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7" name="Google Shape;447;p58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8" name="Google Shape;448;p58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9" name="Google Shape;449;p58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0" name="Google Shape;450;p58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" name="Google Shape;453;p59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4" name="Google Shape;454;p59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57" name="Google Shape;457;p60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8" name="Google Shape;458;p60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9" name="Google Shape;459;p60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0" name="Google Shape;460;p60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3" name="Google Shape;463;p61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4" name="Google Shape;464;p6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65" name="Google Shape;465;p61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6" name="Google Shape;466;p61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7" name="Google Shape;467;p61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8" name="Google Shape;468;p61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2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1" name="Google Shape;471;p62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2" name="Google Shape;472;p62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3" name="Google Shape;473;p62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4" name="Google Shape;474;p62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5" name="Google Shape;475;p62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6" name="Google Shape;476;p62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7" name="Google Shape;477;p62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8" name="Google Shape;478;p62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" name="Google Shape;481;p63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4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4" name="Google Shape;484;p64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85" name="Google Shape;485;p64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86" name="Google Shape;486;p64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7" name="Google Shape;487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8" name="Google Shape;488;p64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9" name="Google Shape;489;p64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5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2" name="Google Shape;492;p65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p65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4" name="Google Shape;494;p65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5" name="Google Shape;495;p65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6" name="Google Shape;496;p65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7" name="Google Shape;497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65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9" name="Google Shape;499;p65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0" name="Google Shape;500;p65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6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7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5" name="Google Shape;505;p67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6" name="Google Shape;506;p67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7" name="Google Shape;507;p67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8" name="Google Shape;508;p67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p67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67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67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67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67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2.xml"/><Relationship Id="rId42" Type="http://schemas.openxmlformats.org/officeDocument/2006/relationships/slideLayout" Target="../slideLayouts/slideLayout54.xml"/><Relationship Id="rId41" Type="http://schemas.openxmlformats.org/officeDocument/2006/relationships/slideLayout" Target="../slideLayouts/slideLayout53.xml"/><Relationship Id="rId44" Type="http://schemas.openxmlformats.org/officeDocument/2006/relationships/slideLayout" Target="../slideLayouts/slideLayout56.xml"/><Relationship Id="rId43" Type="http://schemas.openxmlformats.org/officeDocument/2006/relationships/slideLayout" Target="../slideLayouts/slideLayout55.xml"/><Relationship Id="rId46" Type="http://schemas.openxmlformats.org/officeDocument/2006/relationships/slideLayout" Target="../slideLayouts/slideLayout58.xml"/><Relationship Id="rId45" Type="http://schemas.openxmlformats.org/officeDocument/2006/relationships/slideLayout" Target="../slideLayouts/slideLayout57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48" Type="http://schemas.openxmlformats.org/officeDocument/2006/relationships/slideLayout" Target="../slideLayouts/slideLayout60.xml"/><Relationship Id="rId47" Type="http://schemas.openxmlformats.org/officeDocument/2006/relationships/slideLayout" Target="../slideLayouts/slideLayout59.xml"/><Relationship Id="rId49" Type="http://schemas.openxmlformats.org/officeDocument/2006/relationships/slideLayout" Target="../slideLayouts/slideLayout6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31" Type="http://schemas.openxmlformats.org/officeDocument/2006/relationships/slideLayout" Target="../slideLayouts/slideLayout43.xml"/><Relationship Id="rId30" Type="http://schemas.openxmlformats.org/officeDocument/2006/relationships/slideLayout" Target="../slideLayouts/slideLayout42.xml"/><Relationship Id="rId33" Type="http://schemas.openxmlformats.org/officeDocument/2006/relationships/slideLayout" Target="../slideLayouts/slideLayout45.xml"/><Relationship Id="rId32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49.xml"/><Relationship Id="rId36" Type="http://schemas.openxmlformats.org/officeDocument/2006/relationships/slideLayout" Target="../slideLayouts/slideLayout48.xml"/><Relationship Id="rId39" Type="http://schemas.openxmlformats.org/officeDocument/2006/relationships/slideLayout" Target="../slideLayouts/slideLayout51.xml"/><Relationship Id="rId38" Type="http://schemas.openxmlformats.org/officeDocument/2006/relationships/slideLayout" Target="../slideLayouts/slideLayout50.xml"/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26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41.xml"/><Relationship Id="rId51" Type="http://schemas.openxmlformats.org/officeDocument/2006/relationships/slideLayout" Target="../slideLayouts/slideLayout63.xml"/><Relationship Id="rId50" Type="http://schemas.openxmlformats.org/officeDocument/2006/relationships/slideLayout" Target="../slideLayouts/slideLayout62.xml"/><Relationship Id="rId53" Type="http://schemas.openxmlformats.org/officeDocument/2006/relationships/slideLayout" Target="../slideLayouts/slideLayout65.xml"/><Relationship Id="rId52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54" Type="http://schemas.openxmlformats.org/officeDocument/2006/relationships/theme" Target="../theme/theme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361850" y="2004025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type="title"/>
          </p:nvPr>
        </p:nvSpPr>
        <p:spPr>
          <a:xfrm>
            <a:off x="438150" y="524575"/>
            <a:ext cx="54330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ewsreader"/>
              <a:buNone/>
              <a:defRPr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2" type="body"/>
          </p:nvPr>
        </p:nvSpPr>
        <p:spPr>
          <a:xfrm>
            <a:off x="4700200" y="1614100"/>
            <a:ext cx="37566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  <p:sldLayoutId id="2147483692" r:id="rId33"/>
    <p:sldLayoutId id="2147483693" r:id="rId34"/>
    <p:sldLayoutId id="2147483694" r:id="rId35"/>
    <p:sldLayoutId id="2147483695" r:id="rId36"/>
    <p:sldLayoutId id="2147483696" r:id="rId37"/>
    <p:sldLayoutId id="2147483697" r:id="rId38"/>
    <p:sldLayoutId id="2147483698" r:id="rId39"/>
    <p:sldLayoutId id="2147483699" r:id="rId40"/>
    <p:sldLayoutId id="2147483700" r:id="rId41"/>
    <p:sldLayoutId id="2147483701" r:id="rId42"/>
    <p:sldLayoutId id="2147483702" r:id="rId43"/>
    <p:sldLayoutId id="2147483703" r:id="rId44"/>
    <p:sldLayoutId id="2147483704" r:id="rId45"/>
    <p:sldLayoutId id="2147483705" r:id="rId46"/>
    <p:sldLayoutId id="2147483706" r:id="rId47"/>
    <p:sldLayoutId id="2147483707" r:id="rId48"/>
    <p:sldLayoutId id="2147483708" r:id="rId49"/>
    <p:sldLayoutId id="2147483709" r:id="rId50"/>
    <p:sldLayoutId id="2147483710" r:id="rId51"/>
    <p:sldLayoutId id="2147483711" r:id="rId52"/>
    <p:sldLayoutId id="2147483712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50">
          <p15:clr>
            <a:srgbClr val="E46962"/>
          </p15:clr>
        </p15:guide>
        <p15:guide id="5" pos="2910">
          <p15:clr>
            <a:srgbClr val="E46962"/>
          </p15:clr>
        </p15:guide>
        <p15:guide id="6" pos="1468">
          <p15:clr>
            <a:srgbClr val="E46962"/>
          </p15:clr>
        </p15:guide>
        <p15:guide id="7" pos="1527">
          <p15:clr>
            <a:srgbClr val="E46962"/>
          </p15:clr>
        </p15:guide>
        <p15:guide id="8" pos="4226">
          <p15:clr>
            <a:srgbClr val="E46962"/>
          </p15:clr>
        </p15:guide>
        <p15:guide id="9" pos="4285">
          <p15:clr>
            <a:srgbClr val="E46962"/>
          </p15:clr>
        </p15:guide>
        <p15:guide id="10" pos="3773">
          <p15:clr>
            <a:srgbClr val="E46962"/>
          </p15:clr>
        </p15:guide>
        <p15:guide id="11" pos="3830">
          <p15:clr>
            <a:srgbClr val="E46962"/>
          </p15:clr>
        </p15:guide>
        <p15:guide id="12" pos="1930">
          <p15:clr>
            <a:srgbClr val="E46962"/>
          </p15:clr>
        </p15:guide>
        <p15:guide id="13" pos="1987">
          <p15:clr>
            <a:srgbClr val="E46962"/>
          </p15:clr>
        </p15:guide>
        <p15:guide id="14" orient="horz" pos="2867">
          <p15:clr>
            <a:srgbClr val="E46962"/>
          </p15:clr>
        </p15:guide>
        <p15:guide id="15" orient="horz" pos="1135">
          <p15:clr>
            <a:srgbClr val="E46962"/>
          </p15:clr>
        </p15:guide>
        <p15:guide id="16" orient="horz" pos="1194">
          <p15:clr>
            <a:srgbClr val="E46962"/>
          </p15:clr>
        </p15:guide>
        <p15:guide id="17" orient="horz" pos="2043">
          <p15:clr>
            <a:srgbClr val="E46962"/>
          </p15:clr>
        </p15:guide>
        <p15:guide id="18" orient="horz" pos="2103">
          <p15:clr>
            <a:srgbClr val="E46962"/>
          </p15:clr>
        </p15:guide>
        <p15:guide id="19" pos="228">
          <p15:clr>
            <a:srgbClr val="E46962"/>
          </p15:clr>
        </p15:guide>
        <p15:guide id="20" orient="horz" pos="672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5.png"/><Relationship Id="rId5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smart-farm-project.streamlit.app/" TargetMode="External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rive.google.com/file/d/1x1PdfpPlPGQjbJ63bw6jTxoRO1_3-yyA/view?usp=sharing" TargetMode="External"/><Relationship Id="rId4" Type="http://schemas.openxmlformats.org/officeDocument/2006/relationships/hyperlink" Target="https://github.com/existenze/smart-farm.git" TargetMode="External"/><Relationship Id="rId5" Type="http://schemas.openxmlformats.org/officeDocument/2006/relationships/hyperlink" Target="https://github.com/existenze/smart-farm.git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hyperlink" Target="https://www.kaggle.com/datasets/atharvasoundankar/smart-farming-sensor-data-for-yield-predictio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Relationship Id="rId5" Type="http://schemas.openxmlformats.org/officeDocument/2006/relationships/image" Target="../media/image17.png"/><Relationship Id="rId6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8"/>
          <p:cNvSpPr txBox="1"/>
          <p:nvPr>
            <p:ph type="title"/>
          </p:nvPr>
        </p:nvSpPr>
        <p:spPr>
          <a:xfrm>
            <a:off x="361975" y="423047"/>
            <a:ext cx="3860100" cy="20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SmartFarm: IoT &amp; Machine Learning for Farm Crop Yield Prediction</a:t>
            </a:r>
            <a:endParaRPr b="1" sz="3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Final Presentation</a:t>
            </a:r>
            <a:endParaRPr b="1" sz="2400"/>
          </a:p>
        </p:txBody>
      </p:sp>
      <p:sp>
        <p:nvSpPr>
          <p:cNvPr id="519" name="Google Shape;519;p68"/>
          <p:cNvSpPr txBox="1"/>
          <p:nvPr>
            <p:ph idx="3" type="body"/>
          </p:nvPr>
        </p:nvSpPr>
        <p:spPr>
          <a:xfrm>
            <a:off x="128125" y="3854675"/>
            <a:ext cx="4327800" cy="96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COMPE510 - Fall 2025</a:t>
            </a:r>
            <a:endParaRPr b="1" sz="16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Undergraduate Team 3: Daniel Self, Ulises Urbina, Brandon Nguyen</a:t>
            </a:r>
            <a:endParaRPr b="1" sz="16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20" name="Google Shape;520;p68" title="pexels-kovyrina-1600139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0"/>
            <a:ext cx="4572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7"/>
          <p:cNvSpPr txBox="1"/>
          <p:nvPr/>
        </p:nvSpPr>
        <p:spPr>
          <a:xfrm>
            <a:off x="342150" y="217725"/>
            <a:ext cx="42768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KNN</a:t>
            </a: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 Results</a:t>
            </a:r>
            <a:endParaRPr b="1" sz="3600">
              <a:solidFill>
                <a:srgbClr val="F9F9F9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pic>
        <p:nvPicPr>
          <p:cNvPr id="587" name="Google Shape;587;p77" title="KN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07725"/>
            <a:ext cx="4383375" cy="438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77" title="Screenshot 2025-12-04 at 1.54.38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8225" y="2785500"/>
            <a:ext cx="4157599" cy="110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77" title="Screenshot 2025-12-04 at 1.54.08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8625" y="1322925"/>
            <a:ext cx="4276799" cy="124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8"/>
          <p:cNvSpPr txBox="1"/>
          <p:nvPr/>
        </p:nvSpPr>
        <p:spPr>
          <a:xfrm>
            <a:off x="361975" y="217725"/>
            <a:ext cx="71298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Application and User Interface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95" name="Google Shape;595;p78"/>
          <p:cNvSpPr txBox="1"/>
          <p:nvPr/>
        </p:nvSpPr>
        <p:spPr>
          <a:xfrm>
            <a:off x="618450" y="455325"/>
            <a:ext cx="7813200" cy="13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chemeClr val="hlink"/>
                </a:solidFill>
                <a:hlinkClick r:id="rId3"/>
              </a:rPr>
              <a:t>Link to Application and User Interface</a:t>
            </a:r>
            <a:endParaRPr b="1" sz="24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96" name="Google Shape;596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4138" y="1690663"/>
            <a:ext cx="6155725" cy="329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79"/>
          <p:cNvSpPr txBox="1"/>
          <p:nvPr/>
        </p:nvSpPr>
        <p:spPr>
          <a:xfrm>
            <a:off x="361975" y="217725"/>
            <a:ext cx="30792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Conclusion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02" name="Google Shape;602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8575" y="0"/>
            <a:ext cx="42454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79"/>
          <p:cNvSpPr txBox="1"/>
          <p:nvPr/>
        </p:nvSpPr>
        <p:spPr>
          <a:xfrm>
            <a:off x="232675" y="820500"/>
            <a:ext cx="4139400" cy="41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Result: 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Demonstrates how machine learning models can be applied to smart-farm sensor data to support precision agriculture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Product: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Developed predictive models that estimate important environmental variables and assist farmers with data-driven decision-making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Project highlights the value of machine learning in enhancing agricultural efficiency and intelligent monitoring systems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Gained experience and implemented programs for new machine learning algorithms that were not discussed in class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80"/>
          <p:cNvSpPr txBox="1"/>
          <p:nvPr/>
        </p:nvSpPr>
        <p:spPr>
          <a:xfrm>
            <a:off x="361975" y="217725"/>
            <a:ext cx="4163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Video Demo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9" name="Google Shape;609;p80"/>
          <p:cNvSpPr txBox="1"/>
          <p:nvPr/>
        </p:nvSpPr>
        <p:spPr>
          <a:xfrm>
            <a:off x="636825" y="979725"/>
            <a:ext cx="7813200" cy="3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chemeClr val="hlink"/>
                </a:solidFill>
                <a:hlinkClick r:id="rId3"/>
              </a:rPr>
              <a:t>Link to Final Presentation and Demo Video</a:t>
            </a:r>
            <a:endParaRPr b="1" sz="24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chemeClr val="hlink"/>
                </a:solidFill>
                <a:hlinkClick r:id="rId4"/>
              </a:rPr>
              <a:t>Link to </a:t>
            </a:r>
            <a:r>
              <a:rPr b="1" lang="en" sz="24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5"/>
              </a:rPr>
              <a:t>All Project Files on Github Repository</a:t>
            </a:r>
            <a:endParaRPr b="1" sz="24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81"/>
          <p:cNvSpPr txBox="1"/>
          <p:nvPr/>
        </p:nvSpPr>
        <p:spPr>
          <a:xfrm>
            <a:off x="361975" y="217725"/>
            <a:ext cx="4163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Reference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15" name="Google Shape;615;p81"/>
          <p:cNvSpPr txBox="1"/>
          <p:nvPr/>
        </p:nvSpPr>
        <p:spPr>
          <a:xfrm>
            <a:off x="489850" y="698050"/>
            <a:ext cx="8286900" cy="4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270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Soundankar, Atharva. “🌾 Smart Farming Sensor Data for Yield Prediction.” Kaggle, 15 Apr. 2025, www.kaggle.com/datasets/atharvasoundankar/smart-farming-sensor-data-for-yield-prediction. </a:t>
            </a:r>
            <a:endParaRPr b="1" sz="1200">
              <a:solidFill>
                <a:schemeClr val="dk1"/>
              </a:solidFill>
            </a:endParaRPr>
          </a:p>
          <a:p>
            <a:pPr indent="-1270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“Understanding Support Vector Machine Regression.” MATLAB &amp; Simulink, www.mathworks.com/help/stats/understanding-support-vector-machine-regression.html. Accessed 4 Dec. 2025. </a:t>
            </a:r>
            <a:endParaRPr b="1" sz="1200">
              <a:solidFill>
                <a:schemeClr val="dk1"/>
              </a:solidFill>
            </a:endParaRPr>
          </a:p>
          <a:p>
            <a:pPr indent="-1270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“XGBoost Documentation.” XGBoost Documentation - Xgboost 3.1.1 Documentation, xgboost.readthedocs.io/en/stable/. Accessed 4 Dec. 2025. </a:t>
            </a:r>
            <a:endParaRPr b="1" sz="1200">
              <a:solidFill>
                <a:schemeClr val="dk1"/>
              </a:solidFill>
            </a:endParaRPr>
          </a:p>
          <a:p>
            <a:pPr indent="-1270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“XGBoost.” GeeksforGeeks, GeeksforGeeks, 24 Oct. 2025, www.geeksforgeeks.org/machine-learning/xgboost/. </a:t>
            </a:r>
            <a:endParaRPr b="1" sz="1200">
              <a:solidFill>
                <a:schemeClr val="dk1"/>
              </a:solidFill>
            </a:endParaRPr>
          </a:p>
          <a:p>
            <a:pPr indent="-1270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“K-Nearest Neighbor(KNN) Algorithm.” GeeksforGeeks, GeeksforGeeks, 23 Aug. 2025, www.geeksforgeeks.org/machine-learning/k-nearest-neighbours/. </a:t>
            </a:r>
            <a:endParaRPr b="1" sz="1200">
              <a:solidFill>
                <a:schemeClr val="dk1"/>
              </a:solidFill>
            </a:endParaRPr>
          </a:p>
          <a:p>
            <a:pPr indent="-1270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“Support Vector Regression (SVR) Using Linear and Non-Linear Kernels in Scikit Learn.” GeeksforGeeks, GeeksforGeeks, 6 Aug. 2025, www.geeksforgeeks.org/machine-learning/support-vector-regression-svr-using-linear-and-non-linear-kernels-in-scikit-learn/.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82"/>
          <p:cNvSpPr txBox="1"/>
          <p:nvPr/>
        </p:nvSpPr>
        <p:spPr>
          <a:xfrm>
            <a:off x="55125" y="217725"/>
            <a:ext cx="54492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Individual Contributions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21" name="Google Shape;621;p82"/>
          <p:cNvSpPr txBox="1"/>
          <p:nvPr/>
        </p:nvSpPr>
        <p:spPr>
          <a:xfrm>
            <a:off x="390775" y="720625"/>
            <a:ext cx="4242600" cy="43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For the semester term project, our group believes that the workload was evenly divided among each member. As stated in the introduction, each team member must implement a new machine learning algorithm that has not been discussed in class and also develop a GUI application as one of the requirements of this term project.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Summary: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Brandon Nguyen: XGBoost algorithm (main), K-Nearest Neighbor Regression (help), Final Report and Slide Presentation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Daniel Self: K-Nearest Neighbor Regression (main), GUI Development (main), Final Report and Slide Presentation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Ulises Urbina: Support Vector Regression (main), 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GUI Development (help), 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Final Report and Slide Presentation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22" name="Google Shape;622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7425" y="0"/>
            <a:ext cx="37065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6" name="Google Shape;526;p69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Newsreader"/>
                <a:ea typeface="Newsreader"/>
                <a:cs typeface="Newsreader"/>
                <a:sym typeface="Newsreader"/>
              </a:rPr>
              <a:t>Introduction</a:t>
            </a:r>
            <a:endParaRPr b="1"/>
          </a:p>
        </p:txBody>
      </p:sp>
      <p:pic>
        <p:nvPicPr>
          <p:cNvPr descr="Farmer hold a smartphone on a background of a field with a pepper plantations. Agricultural startup. Automation and crop quality improvement. High technology, innovation. Scientific research. (Provided by Getty Images)" id="527" name="Google Shape;52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1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69"/>
          <p:cNvSpPr txBox="1"/>
          <p:nvPr/>
        </p:nvSpPr>
        <p:spPr>
          <a:xfrm>
            <a:off x="162175" y="720625"/>
            <a:ext cx="4242600" cy="43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Prompt: 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Identify a real-life engineering problem that can be solved by machine learning and an associated dataset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Perform machine learning tasks, such as classification and regression etc., to the datasets, and report our results and observations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Each team member must implement a new machine learning algorithm that has not been discussed in class and also develop a GUI application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Chosen Algorithms: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eXtreme Gradient Boosting (XGBoost)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K-Nearest Neighbors (KNN) Regression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Support Vector Regression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Main Datasheet: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Smart Farming Sensor Data for Yield Prediction via Kaggle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0"/>
          <p:cNvSpPr txBox="1"/>
          <p:nvPr/>
        </p:nvSpPr>
        <p:spPr>
          <a:xfrm>
            <a:off x="133375" y="217725"/>
            <a:ext cx="44544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Introduction (Cont.)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descr="field with young wheat sprouts, shot with shallow depth of field. (Provided by Getty Images)" id="534" name="Google Shape;53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7508" y="0"/>
            <a:ext cx="4571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70"/>
          <p:cNvSpPr txBox="1"/>
          <p:nvPr/>
        </p:nvSpPr>
        <p:spPr>
          <a:xfrm>
            <a:off x="162175" y="720625"/>
            <a:ext cx="4242600" cy="43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Problem: 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It is difficult for farmers to forecast how much crop yield will be produced when there are many factors affecting crop growth. 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Solution and Purpose: 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Collect data across a wide range of environments using IoT sensors and satellite data, and train a machine learning algorithm on that data to predict crop yield.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Desired Outcome and Goals: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 working predictive algorithm trained on sensor and satellite data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Functional web/GUI program for users to input their data 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Users will receive prediction results based on their data 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71"/>
          <p:cNvSpPr txBox="1"/>
          <p:nvPr/>
        </p:nvSpPr>
        <p:spPr>
          <a:xfrm>
            <a:off x="361975" y="217725"/>
            <a:ext cx="4163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Related Work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1" name="Google Shape;541;p71"/>
          <p:cNvSpPr txBox="1"/>
          <p:nvPr/>
        </p:nvSpPr>
        <p:spPr>
          <a:xfrm>
            <a:off x="146950" y="673550"/>
            <a:ext cx="5064600" cy="43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 examine SVR, XGboost, K-NN – topics NOT covered in this class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Prior smart agriculture studies use ML for </a:t>
            </a: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irrigation</a:t>
            </a: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optimization, soil-moisture prediction, crop-disease detection, and yield forecasting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Kernel Based models (SVR) frequently appear in </a:t>
            </a: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environmental</a:t>
            </a: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prediction tasks to handle non-linear relationships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XGboost is widely used due to strong performance on noisy data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KNN commonly used as a simple baseline for models for similarity-based prediction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Many studies highlight the need for preprocessing, noise handling, and reliable sensor data pipelines.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42" name="Google Shape;542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7750" y="-4"/>
            <a:ext cx="38562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2"/>
          <p:cNvSpPr txBox="1"/>
          <p:nvPr/>
        </p:nvSpPr>
        <p:spPr>
          <a:xfrm>
            <a:off x="209575" y="217725"/>
            <a:ext cx="47166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Problem Formulation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8" name="Google Shape;548;p72"/>
          <p:cNvSpPr txBox="1"/>
          <p:nvPr/>
        </p:nvSpPr>
        <p:spPr>
          <a:xfrm>
            <a:off x="87525" y="929975"/>
            <a:ext cx="4716600" cy="3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Modern smart farmers rely on sensor data to monitor soil moisture, temperature, and plant-health conditions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These 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environmental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patterns are highly non-linear, noisy, and vary across regions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Farmers need accurate predictions to guide irrigation, resource allocation, and yield planning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Our project aims to build a predictive regression model that can learn from global historical sensor data, handle 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environment variability, generate reliable forecasts that support better farming decisions.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descr="Smart Farming. Farmer Uses Agro App on Tablet in Corn Field at Sunset. (Provided by Getty Images)" id="549" name="Google Shape;54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800" y="0"/>
            <a:ext cx="413037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3"/>
          <p:cNvSpPr txBox="1"/>
          <p:nvPr/>
        </p:nvSpPr>
        <p:spPr>
          <a:xfrm>
            <a:off x="361975" y="217725"/>
            <a:ext cx="4163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Methods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5" name="Google Shape;555;p73"/>
          <p:cNvSpPr txBox="1"/>
          <p:nvPr/>
        </p:nvSpPr>
        <p:spPr>
          <a:xfrm>
            <a:off x="183875" y="857400"/>
            <a:ext cx="4163100" cy="40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 examine SVR, XGboost, KNN - topics NOT covered in this class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These algorithms implement kernel based, ensemble based, and distance-based learning approaches 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SVR: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Captures non-linear relationships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Performs well with continuous sensor data, and small-medium datasets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XGboost: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Handles noisy, heterogeneous data efficiently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Excels at modeling complex features in tabular datasets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Highly scalable, used frequently in industry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KNN: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Simple  interpretable similarity-based model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Useful  baseline to compare against more complex methods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descr="Summer day highlights the agricultural field, which is growing in neat rows, high, green, sweet corn (Provided by Getty Images)" id="556" name="Google Shape;556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7162" y="0"/>
            <a:ext cx="4572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4"/>
          <p:cNvSpPr txBox="1"/>
          <p:nvPr/>
        </p:nvSpPr>
        <p:spPr>
          <a:xfrm>
            <a:off x="342150" y="217725"/>
            <a:ext cx="86361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Data Description &amp; Experimental Setup</a:t>
            </a:r>
            <a:endParaRPr b="1" sz="700">
              <a:solidFill>
                <a:srgbClr val="F9F9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2" name="Google Shape;562;p74"/>
          <p:cNvSpPr txBox="1"/>
          <p:nvPr/>
        </p:nvSpPr>
        <p:spPr>
          <a:xfrm>
            <a:off x="361975" y="714750"/>
            <a:ext cx="3714300" cy="3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Data Description: 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Dataset sourced from global smart-farm sensors 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across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multiple countries.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Contains 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continuous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environmental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features: soil moisture, temperature, humidity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Several thousand observations with natural variation due to climate, geography, and sensor quality.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Experimental Set-up: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Implemented three regression models: SVR, KNN, and XGboost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</a:t>
            </a: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erformed hyperparameter tunings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-"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Evaluated models using MAE, MSE, R²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63" name="Google Shape;563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5250" y="1103850"/>
            <a:ext cx="4922500" cy="29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75"/>
          <p:cNvSpPr txBox="1"/>
          <p:nvPr/>
        </p:nvSpPr>
        <p:spPr>
          <a:xfrm>
            <a:off x="342150" y="217725"/>
            <a:ext cx="42768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XGBoost Results</a:t>
            </a:r>
            <a:endParaRPr b="1" sz="3600">
              <a:solidFill>
                <a:srgbClr val="F9F9F9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pic>
        <p:nvPicPr>
          <p:cNvPr id="569" name="Google Shape;569;p75" title="XGBoos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24" y="730186"/>
            <a:ext cx="4184475" cy="418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75" title="Screenshot 2025-12-04 at 1.42.59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8211" y="49836"/>
            <a:ext cx="3629174" cy="211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75" title="Screenshot 2025-12-04 at 1.43.31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6800" y="2220448"/>
            <a:ext cx="4572000" cy="162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75" title="Screenshot 2025-12-04 at 1.46.40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4387" y="3900035"/>
            <a:ext cx="4276799" cy="1159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6"/>
          <p:cNvSpPr txBox="1"/>
          <p:nvPr/>
        </p:nvSpPr>
        <p:spPr>
          <a:xfrm>
            <a:off x="342150" y="217725"/>
            <a:ext cx="42768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SVR</a:t>
            </a:r>
            <a:r>
              <a:rPr b="1" lang="en" sz="3600">
                <a:solidFill>
                  <a:srgbClr val="F9F9F9"/>
                </a:solidFill>
                <a:latin typeface="Newsreader"/>
                <a:ea typeface="Newsreader"/>
                <a:cs typeface="Newsreader"/>
                <a:sym typeface="Newsreader"/>
              </a:rPr>
              <a:t> Results</a:t>
            </a:r>
            <a:endParaRPr b="1" sz="3600">
              <a:solidFill>
                <a:srgbClr val="F9F9F9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pic>
        <p:nvPicPr>
          <p:cNvPr id="578" name="Google Shape;578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683925"/>
            <a:ext cx="4383375" cy="438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1113" y="54375"/>
            <a:ext cx="4383375" cy="1747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0087" y="1862732"/>
            <a:ext cx="3557626" cy="235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76"/>
          <p:cNvPicPr preferRelativeResize="0"/>
          <p:nvPr/>
        </p:nvPicPr>
        <p:blipFill rotWithShape="1">
          <a:blip r:embed="rId6">
            <a:alphaModFix/>
          </a:blip>
          <a:srcRect b="0" l="0" r="0" t="12487"/>
          <a:stretch/>
        </p:blipFill>
        <p:spPr>
          <a:xfrm>
            <a:off x="5435150" y="4266122"/>
            <a:ext cx="2547475" cy="80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9F9F9"/>
      </a:dk1>
      <a:lt1>
        <a:srgbClr val="183C40"/>
      </a:lt1>
      <a:dk2>
        <a:srgbClr val="20494D"/>
      </a:dk2>
      <a:lt2>
        <a:srgbClr val="799DA7"/>
      </a:lt2>
      <a:accent1>
        <a:srgbClr val="B0D5CD"/>
      </a:accent1>
      <a:accent2>
        <a:srgbClr val="A6DAEA"/>
      </a:accent2>
      <a:accent3>
        <a:srgbClr val="B78D43"/>
      </a:accent3>
      <a:accent4>
        <a:srgbClr val="9AA864"/>
      </a:accent4>
      <a:accent5>
        <a:srgbClr val="426345"/>
      </a:accent5>
      <a:accent6>
        <a:srgbClr val="DCDCDC"/>
      </a:accent6>
      <a:hlink>
        <a:srgbClr val="B0D5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